
<file path=[Content_Types].xml><?xml version="1.0" encoding="utf-8"?>
<Types xmlns="http://schemas.openxmlformats.org/package/2006/content-types"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64" r:id="rId1"/>
  </p:sldMasterIdLst>
  <p:notesMasterIdLst>
    <p:notesMasterId r:id="rId4"/>
  </p:notesMasterIdLst>
  <p:handoutMasterIdLst>
    <p:handoutMasterId r:id="rId5"/>
  </p:handoutMasterIdLst>
  <p:sldIdLst>
    <p:sldId id="316" r:id="rId2"/>
    <p:sldId id="317" r:id="rId3"/>
  </p:sldIdLst>
  <p:sldSz cx="9904413" cy="6858000"/>
  <p:notesSz cx="6797675" cy="992822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CCECFF"/>
    <a:srgbClr val="BBE0E3"/>
    <a:srgbClr val="0066FF"/>
    <a:srgbClr val="DDF2FF"/>
    <a:srgbClr val="C5E9FF"/>
    <a:srgbClr val="F7FCFF"/>
    <a:srgbClr val="65A3FF"/>
    <a:srgbClr val="FFE5FF"/>
    <a:srgbClr val="FFF3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8856" autoAdjust="0"/>
    <p:restoredTop sz="36232" autoAdjust="0"/>
  </p:normalViewPr>
  <p:slideViewPr>
    <p:cSldViewPr>
      <p:cViewPr varScale="1">
        <p:scale>
          <a:sx n="116" d="100"/>
          <a:sy n="116" d="100"/>
        </p:scale>
        <p:origin x="-1578" y="-96"/>
      </p:cViewPr>
      <p:guideLst>
        <p:guide orient="horz" pos="2160"/>
        <p:guide pos="312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0" d="100"/>
          <a:sy n="50" d="100"/>
        </p:scale>
        <p:origin x="-3030" y="-114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handoutMaster" Target="handoutMasters/handoutMaster1.xml"/><Relationship Id="rId4" Type="http://schemas.openxmlformats.org/officeDocument/2006/relationships/notesMaster" Target="notesMasters/notesMaster1.xml"/><Relationship Id="rId9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81EB560-CBD9-4320-9FF9-3C027CBB0E66}" type="datetimeFigureOut">
              <a:rPr lang="ko-KR" altLang="en-US" smtClean="0"/>
              <a:pPr/>
              <a:t>2016-11-10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BE2102-2676-4003-864E-D54E9C87A7AD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90824620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A3AA467-320D-4BBB-9B7A-48ACAC0D43E9}" type="datetimeFigureOut">
              <a:rPr lang="ko-KR" altLang="en-US" smtClean="0"/>
              <a:pPr/>
              <a:t>2016-11-10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1200" y="744538"/>
            <a:ext cx="537527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907"/>
            <a:ext cx="5438140" cy="44677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30091"/>
            <a:ext cx="2945659" cy="4964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AD26024-22D4-42B4-AB0F-E32B68CFDE63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xmlns="" val="464291966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4178969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3955" name="Rectangle 3"/>
          <p:cNvSpPr>
            <a:spLocks noChangeArrowheads="1"/>
          </p:cNvSpPr>
          <p:nvPr/>
        </p:nvSpPr>
        <p:spPr bwMode="auto">
          <a:xfrm>
            <a:off x="27650" y="6550026"/>
            <a:ext cx="9847272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fld id="{5E44E57C-377D-4F87-B299-A65839B9CAF7}" type="slidenum">
              <a:rPr kumimoji="1" lang="en-US" altLang="ko-KR" sz="11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pPr algn="ctr"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r>
              <a:rPr kumimoji="1" lang="en-US" altLang="ko-KR" sz="1100" dirty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 / </a:t>
            </a:r>
            <a:r>
              <a:rPr kumimoji="1" lang="en-US" altLang="ko-KR" sz="1100" dirty="0" smtClean="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kumimoji="1" lang="en-US" altLang="ko-KR" sz="1100" dirty="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53960" name="Line 8"/>
          <p:cNvSpPr>
            <a:spLocks noChangeShapeType="1"/>
          </p:cNvSpPr>
          <p:nvPr userDrawn="1"/>
        </p:nvSpPr>
        <p:spPr bwMode="auto">
          <a:xfrm>
            <a:off x="0" y="6524625"/>
            <a:ext cx="9894890" cy="0"/>
          </a:xfrm>
          <a:prstGeom prst="line">
            <a:avLst/>
          </a:prstGeom>
          <a:noFill/>
          <a:ln w="6350">
            <a:solidFill>
              <a:srgbClr val="B2B2B2"/>
            </a:solidFill>
            <a:round/>
            <a:headEnd/>
            <a:tailEnd/>
          </a:ln>
          <a:effectLst/>
        </p:spPr>
        <p:txBody>
          <a:bodyPr wrap="none" bIns="46800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400">
              <a:solidFill>
                <a:srgbClr val="000000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7" name="Group 16"/>
          <p:cNvGrpSpPr>
            <a:grpSpLocks/>
          </p:cNvGrpSpPr>
          <p:nvPr userDrawn="1"/>
        </p:nvGrpSpPr>
        <p:grpSpPr bwMode="auto">
          <a:xfrm>
            <a:off x="4996" y="3528"/>
            <a:ext cx="9913936" cy="773112"/>
            <a:chOff x="0" y="-5"/>
            <a:chExt cx="6246" cy="396"/>
          </a:xfrm>
        </p:grpSpPr>
        <p:pic>
          <p:nvPicPr>
            <p:cNvPr id="8" name="Picture 7" descr="a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0" y="-5"/>
              <a:ext cx="6238" cy="39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9" name="Line 18"/>
            <p:cNvSpPr>
              <a:spLocks noChangeShapeType="1"/>
            </p:cNvSpPr>
            <p:nvPr/>
          </p:nvSpPr>
          <p:spPr bwMode="auto">
            <a:xfrm>
              <a:off x="2" y="391"/>
              <a:ext cx="6244" cy="0"/>
            </a:xfrm>
            <a:prstGeom prst="line">
              <a:avLst/>
            </a:prstGeom>
            <a:noFill/>
            <a:ln w="3175">
              <a:noFill/>
              <a:prstDash val="sysDot"/>
              <a:round/>
              <a:headEnd/>
              <a:tailEnd/>
            </a:ln>
            <a:effectLst/>
          </p:spPr>
          <p:txBody>
            <a:bodyPr wrap="none" bIns="46800" anchor="ctr"/>
            <a:lstStyle/>
            <a:p>
              <a:pPr fontAlgn="base">
                <a:spcBef>
                  <a:spcPct val="0"/>
                </a:spcBef>
                <a:spcAft>
                  <a:spcPct val="0"/>
                </a:spcAft>
              </a:pPr>
              <a:endParaRPr kumimoji="1" lang="ko-KR" altLang="en-US" sz="1400">
                <a:solidFill>
                  <a:srgbClr val="000000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832134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</p:sldLayoutIdLst>
  <p:txStyles>
    <p:titleStyle>
      <a:lvl1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fontAlgn="base" latinLnBrk="1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 latinLnBrk="1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 latinLnBrk="1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 latinLnBrk="1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0"/>
          <p:cNvSpPr txBox="1"/>
          <p:nvPr/>
        </p:nvSpPr>
        <p:spPr>
          <a:xfrm>
            <a:off x="1695875" y="119698"/>
            <a:ext cx="64807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2800" b="1" dirty="0" err="1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유레카</a:t>
            </a:r>
            <a:r>
              <a:rPr kumimoji="1" lang="ko-KR" altLang="en-US" sz="28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드림 콘서트 개최계획</a:t>
            </a:r>
            <a:endParaRPr kumimoji="1" lang="en-US" altLang="ko-KR" sz="2800" b="1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0" name="모서리가 둥근 직사각형 9"/>
          <p:cNvSpPr/>
          <p:nvPr/>
        </p:nvSpPr>
        <p:spPr>
          <a:xfrm>
            <a:off x="794763" y="1120610"/>
            <a:ext cx="8640279" cy="924999"/>
          </a:xfrm>
          <a:prstGeom prst="roundRect">
            <a:avLst>
              <a:gd name="adj" fmla="val 4837"/>
            </a:avLst>
          </a:prstGeom>
          <a:solidFill>
            <a:schemeClr val="bg1">
              <a:lumMod val="95000"/>
            </a:schemeClr>
          </a:solidFill>
          <a:ln>
            <a:solidFill>
              <a:schemeClr val="bg1">
                <a:lumMod val="75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200" b="1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fontAlgn="base">
              <a:spcBef>
                <a:spcPct val="0"/>
              </a:spcBef>
              <a:spcAft>
                <a:spcPct val="0"/>
              </a:spcAft>
            </a:pPr>
            <a:endParaRPr kumimoji="1" lang="en-US" altLang="ko-KR" sz="1200" b="1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TextBox 4"/>
          <p:cNvSpPr txBox="1"/>
          <p:nvPr/>
        </p:nvSpPr>
        <p:spPr>
          <a:xfrm>
            <a:off x="1082750" y="1276808"/>
            <a:ext cx="8226843" cy="6998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√ 벤처창업 활성화 및 지역 예비창업자 저변 확대 위한 창업마인드 함양 특강 프로그램 운영</a:t>
            </a:r>
            <a:endParaRPr kumimoji="1" lang="en-US" altLang="ko-KR" sz="1500" b="1" dirty="0" smtClean="0">
              <a:latin typeface="맑은 고딕" panose="020B0503020000020004" pitchFamily="50" charset="-127"/>
              <a:ea typeface="맑은 고딕" panose="020B0503020000020004" pitchFamily="50" charset="-127"/>
              <a:sym typeface="Wingdings"/>
            </a:endParaRP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500" b="1" dirty="0" smtClean="0"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√ 대학생 및 예비창업자의 참여 확대를 위한 강연기획 및 지역 협력체계 구축</a:t>
            </a:r>
            <a:endParaRPr kumimoji="1" lang="en-US" altLang="ko-KR" sz="1500" b="1" dirty="0" smtClean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/>
            </a:endParaRPr>
          </a:p>
        </p:txBody>
      </p:sp>
      <p:sp>
        <p:nvSpPr>
          <p:cNvPr id="12" name="모서리가 둥근 직사각형 11"/>
          <p:cNvSpPr/>
          <p:nvPr/>
        </p:nvSpPr>
        <p:spPr>
          <a:xfrm>
            <a:off x="469371" y="928670"/>
            <a:ext cx="1799712" cy="36004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운영 방향</a:t>
            </a:r>
            <a:endParaRPr kumimoji="1" lang="ko-KR" altLang="en-US" sz="16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3" name="모서리가 둥근 직사각형 12"/>
          <p:cNvSpPr/>
          <p:nvPr/>
        </p:nvSpPr>
        <p:spPr>
          <a:xfrm>
            <a:off x="451612" y="2258770"/>
            <a:ext cx="1799712" cy="360040"/>
          </a:xfrm>
          <a:prstGeom prst="roundRect">
            <a:avLst/>
          </a:prstGeom>
          <a:solidFill>
            <a:schemeClr val="bg1">
              <a:lumMod val="95000"/>
            </a:schemeClr>
          </a:solidFill>
          <a:ln>
            <a:solidFill>
              <a:srgbClr val="0066F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21600"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주요 내용</a:t>
            </a:r>
            <a:r>
              <a:rPr kumimoji="1" lang="en-US" altLang="ko-KR" sz="16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(</a:t>
            </a:r>
            <a:r>
              <a:rPr kumimoji="1" lang="ko-KR" altLang="en-US" sz="16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안</a:t>
            </a:r>
            <a:r>
              <a:rPr kumimoji="1" lang="en-US" altLang="ko-KR" sz="16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)</a:t>
            </a:r>
            <a:endParaRPr kumimoji="1" lang="ko-KR" altLang="en-US" sz="1600" b="1" dirty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4" name="TextBox 7"/>
          <p:cNvSpPr txBox="1"/>
          <p:nvPr/>
        </p:nvSpPr>
        <p:spPr>
          <a:xfrm>
            <a:off x="646226" y="2653570"/>
            <a:ext cx="9092326" cy="216059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○</a:t>
            </a:r>
            <a:r>
              <a:rPr kumimoji="1" lang="en-US" altLang="ko-KR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kumimoji="1" lang="ko-KR" altLang="en-US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대상 </a:t>
            </a:r>
            <a:r>
              <a:rPr kumimoji="1" lang="en-US" altLang="ko-KR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: </a:t>
            </a:r>
            <a:r>
              <a:rPr kumimoji="1" lang="ko-KR" altLang="en-US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예비창업자</a:t>
            </a:r>
            <a:r>
              <a:rPr kumimoji="1" lang="en-US" altLang="ko-KR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, </a:t>
            </a:r>
            <a:r>
              <a:rPr kumimoji="1" lang="ko-KR" altLang="en-US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중소기업</a:t>
            </a:r>
            <a:r>
              <a:rPr kumimoji="1" lang="en-US" altLang="ko-KR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, </a:t>
            </a:r>
            <a:r>
              <a:rPr kumimoji="1" lang="ko-KR" altLang="en-US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포항 및 경주 지역 대학</a:t>
            </a:r>
            <a:r>
              <a:rPr kumimoji="1" lang="en-US" altLang="ko-KR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(</a:t>
            </a:r>
            <a:r>
              <a:rPr kumimoji="1" lang="ko-KR" altLang="en-US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원</a:t>
            </a:r>
            <a:r>
              <a:rPr kumimoji="1" lang="en-US" altLang="ko-KR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)</a:t>
            </a:r>
            <a:r>
              <a:rPr kumimoji="1" lang="ko-KR" altLang="en-US" sz="1400" b="1" dirty="0" err="1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생등</a:t>
            </a:r>
            <a:r>
              <a:rPr kumimoji="1" lang="ko-KR" altLang="en-US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(</a:t>
            </a:r>
            <a:r>
              <a:rPr kumimoji="1" lang="ko-KR" altLang="en-US" sz="1200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오픈 강연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, 100</a:t>
            </a:r>
            <a:r>
              <a:rPr kumimoji="1" lang="ko-KR" altLang="en-US" sz="1200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여명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)</a:t>
            </a:r>
            <a:endParaRPr kumimoji="1" lang="en-US" altLang="ko-KR" sz="1400" dirty="0" smtClean="0">
              <a:solidFill>
                <a:srgbClr val="000000"/>
              </a:solidFill>
              <a:latin typeface="맑은 고딕"/>
              <a:ea typeface="맑은 고딕"/>
              <a:sym typeface="Wingdings"/>
            </a:endParaRP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○ 주제 </a:t>
            </a:r>
            <a:r>
              <a:rPr kumimoji="1" lang="en-US" altLang="ko-KR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: [4</a:t>
            </a:r>
            <a:r>
              <a:rPr kumimoji="1" lang="ko-KR" altLang="en-US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차 산업혁명</a:t>
            </a:r>
            <a:r>
              <a:rPr kumimoji="1" lang="en-US" altLang="ko-KR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] 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스마트 </a:t>
            </a:r>
            <a:r>
              <a:rPr kumimoji="1" lang="ko-KR" altLang="en-US" sz="1300" b="1" dirty="0" err="1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신인류가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이끄는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4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차 산업혁명의 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시대</a:t>
            </a:r>
            <a:endParaRPr kumimoji="1" lang="en-US" altLang="ko-KR" sz="1400" dirty="0" smtClean="0">
              <a:solidFill>
                <a:srgbClr val="000000"/>
              </a:solidFill>
              <a:latin typeface="맑은 고딕"/>
              <a:ea typeface="맑은 고딕"/>
              <a:sym typeface="Wingdings"/>
            </a:endParaRP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○ 행사 개요</a:t>
            </a:r>
            <a:endParaRPr kumimoji="1" lang="en-US" altLang="ko-KR" sz="1400" dirty="0" smtClean="0">
              <a:solidFill>
                <a:srgbClr val="000000"/>
              </a:solidFill>
              <a:latin typeface="맑은 고딕"/>
              <a:ea typeface="맑은 고딕"/>
              <a:sym typeface="Wingdings"/>
            </a:endParaRP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dirty="0" smtClean="0">
                <a:latin typeface="맑은 고딕"/>
                <a:ea typeface="맑은 고딕"/>
                <a:sym typeface="Wingdings"/>
              </a:rPr>
              <a:t>     - </a:t>
            </a:r>
            <a:r>
              <a:rPr kumimoji="1" lang="ko-KR" altLang="en-US" sz="1300" b="1" dirty="0" smtClean="0">
                <a:latin typeface="맑은 고딕"/>
                <a:ea typeface="맑은 고딕"/>
                <a:sym typeface="Wingdings"/>
              </a:rPr>
              <a:t>강사 </a:t>
            </a:r>
            <a:r>
              <a:rPr kumimoji="1" lang="en-US" altLang="ko-KR" sz="1300" b="1" dirty="0" smtClean="0">
                <a:latin typeface="맑은 고딕"/>
                <a:ea typeface="맑은 고딕"/>
                <a:sym typeface="Wingdings"/>
              </a:rPr>
              <a:t>: </a:t>
            </a:r>
            <a:r>
              <a:rPr kumimoji="1" lang="ko-KR" altLang="en-US" sz="1300" b="1" dirty="0" err="1" smtClean="0">
                <a:latin typeface="맑은 고딕"/>
                <a:ea typeface="맑은 고딕"/>
                <a:sym typeface="Wingdings"/>
              </a:rPr>
              <a:t>최재붕</a:t>
            </a:r>
            <a:r>
              <a:rPr kumimoji="1" lang="ko-KR" altLang="en-US" sz="1300" b="1" dirty="0" smtClean="0">
                <a:latin typeface="맑은 고딕"/>
                <a:ea typeface="맑은 고딕"/>
                <a:sym typeface="Wingdings"/>
              </a:rPr>
              <a:t> 교수</a:t>
            </a:r>
            <a:r>
              <a:rPr kumimoji="1" lang="en-US" altLang="ko-KR" sz="1300" b="1" dirty="0" smtClean="0">
                <a:latin typeface="맑은 고딕"/>
                <a:ea typeface="맑은 고딕"/>
                <a:sym typeface="Wingdings"/>
              </a:rPr>
              <a:t> </a:t>
            </a:r>
            <a:r>
              <a:rPr kumimoji="1" lang="en-US" altLang="ko-KR" sz="1200" dirty="0" smtClean="0">
                <a:latin typeface="맑은 고딕"/>
                <a:ea typeface="맑은 고딕"/>
                <a:sym typeface="Wingdings"/>
              </a:rPr>
              <a:t>(</a:t>
            </a:r>
            <a:r>
              <a:rPr kumimoji="1" lang="ko-KR" altLang="en-US" sz="1200" dirty="0" smtClean="0">
                <a:latin typeface="맑은 고딕"/>
                <a:ea typeface="맑은 고딕"/>
                <a:sym typeface="Wingdings"/>
              </a:rPr>
              <a:t>국내</a:t>
            </a:r>
            <a:r>
              <a:rPr kumimoji="1" lang="en-US" altLang="ko-KR" sz="1200" dirty="0" smtClean="0">
                <a:latin typeface="맑은 고딕"/>
                <a:ea typeface="맑은 고딕"/>
                <a:sym typeface="Wingdings"/>
              </a:rPr>
              <a:t>/</a:t>
            </a:r>
            <a:r>
              <a:rPr kumimoji="1" lang="ko-KR" altLang="en-US" sz="1200" dirty="0" smtClean="0">
                <a:latin typeface="맑은 고딕"/>
                <a:ea typeface="맑은 고딕"/>
                <a:sym typeface="Wingdings"/>
              </a:rPr>
              <a:t>외 저명한 </a:t>
            </a:r>
            <a:r>
              <a:rPr kumimoji="1" lang="ko-KR" altLang="en-US" sz="1200" dirty="0" err="1" smtClean="0">
                <a:latin typeface="맑은 고딕"/>
                <a:ea typeface="맑은 고딕"/>
                <a:sym typeface="Wingdings"/>
              </a:rPr>
              <a:t>성공창업가</a:t>
            </a:r>
            <a:r>
              <a:rPr kumimoji="1" lang="ko-KR" altLang="en-US" sz="1200" dirty="0" smtClean="0">
                <a:latin typeface="맑은 고딕"/>
                <a:ea typeface="맑은 고딕"/>
                <a:sym typeface="Wingdings"/>
              </a:rPr>
              <a:t> 및 벤처창업 교수</a:t>
            </a:r>
            <a:r>
              <a:rPr kumimoji="1" lang="en-US" altLang="ko-KR" sz="1200" dirty="0" smtClean="0">
                <a:latin typeface="맑은 고딕"/>
                <a:ea typeface="맑은 고딕"/>
                <a:sym typeface="Wingdings"/>
              </a:rPr>
              <a:t>,</a:t>
            </a:r>
            <a:r>
              <a:rPr kumimoji="1" lang="ko-KR" altLang="en-US" sz="1200" dirty="0" smtClean="0">
                <a:latin typeface="맑은 고딕"/>
                <a:ea typeface="맑은 고딕"/>
                <a:sym typeface="Wingdings"/>
              </a:rPr>
              <a:t>전문가</a:t>
            </a:r>
            <a:r>
              <a:rPr kumimoji="1" lang="en-US" altLang="ko-KR" sz="1200" dirty="0" smtClean="0">
                <a:latin typeface="맑은 고딕"/>
                <a:ea typeface="맑은 고딕"/>
                <a:sym typeface="Wingdings"/>
              </a:rPr>
              <a:t>) </a:t>
            </a:r>
            <a:endParaRPr kumimoji="1" lang="en-US" altLang="ko-KR" sz="1300" dirty="0" smtClean="0">
              <a:latin typeface="맑은 고딕"/>
              <a:ea typeface="맑은 고딕"/>
              <a:sym typeface="Wingdings"/>
            </a:endParaRP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dirty="0" smtClean="0">
                <a:latin typeface="맑은 고딕"/>
                <a:ea typeface="맑은 고딕"/>
                <a:sym typeface="Wingdings"/>
              </a:rPr>
              <a:t>     - </a:t>
            </a:r>
            <a:r>
              <a:rPr kumimoji="1" lang="ko-KR" altLang="en-US" sz="1300" b="1" dirty="0" smtClean="0">
                <a:latin typeface="맑은 고딕"/>
                <a:ea typeface="맑은 고딕"/>
                <a:sym typeface="Wingdings"/>
              </a:rPr>
              <a:t>일시 </a:t>
            </a:r>
            <a:r>
              <a:rPr kumimoji="1" lang="en-US" altLang="ko-KR" sz="1300" b="1" dirty="0" smtClean="0">
                <a:latin typeface="맑은 고딕"/>
                <a:ea typeface="맑은 고딕"/>
                <a:sym typeface="Wingdings"/>
              </a:rPr>
              <a:t>: ‘16. 12. 1(</a:t>
            </a:r>
            <a:r>
              <a:rPr kumimoji="1" lang="ko-KR" altLang="en-US" sz="1300" b="1" dirty="0" smtClean="0">
                <a:latin typeface="맑은 고딕"/>
                <a:ea typeface="맑은 고딕"/>
                <a:sym typeface="Wingdings"/>
              </a:rPr>
              <a:t>목</a:t>
            </a:r>
            <a:r>
              <a:rPr kumimoji="1" lang="en-US" altLang="ko-KR" sz="1300" b="1" dirty="0" smtClean="0">
                <a:latin typeface="맑은 고딕"/>
                <a:ea typeface="맑은 고딕"/>
                <a:sym typeface="Wingdings"/>
              </a:rPr>
              <a:t>), 18:30 ~ 20:00</a:t>
            </a:r>
            <a:r>
              <a:rPr kumimoji="1" lang="en-US" altLang="ko-KR" sz="1300" dirty="0" smtClean="0">
                <a:latin typeface="맑은 고딕"/>
                <a:ea typeface="맑은 고딕"/>
                <a:sym typeface="Wingdings"/>
              </a:rPr>
              <a:t> </a:t>
            </a:r>
            <a:r>
              <a:rPr kumimoji="1" lang="en-US" altLang="ko-KR" sz="1200" dirty="0" smtClean="0">
                <a:latin typeface="맑은 고딕"/>
                <a:ea typeface="맑은 고딕"/>
                <a:sym typeface="Wingdings"/>
              </a:rPr>
              <a:t>(</a:t>
            </a:r>
            <a:r>
              <a:rPr kumimoji="1" lang="ko-KR" altLang="en-US" sz="1200" dirty="0" smtClean="0">
                <a:latin typeface="맑은 고딕"/>
                <a:ea typeface="맑은 고딕"/>
                <a:sym typeface="Wingdings"/>
              </a:rPr>
              <a:t>질의응답 별도</a:t>
            </a:r>
            <a:r>
              <a:rPr kumimoji="1" lang="en-US" altLang="ko-KR" sz="1200" dirty="0" smtClean="0">
                <a:latin typeface="맑은 고딕"/>
                <a:ea typeface="맑은 고딕"/>
                <a:sym typeface="Wingdings"/>
              </a:rPr>
              <a:t>)    </a:t>
            </a:r>
            <a:endParaRPr kumimoji="1" lang="en-US" altLang="ko-KR" sz="1400" dirty="0" smtClean="0">
              <a:latin typeface="맑은 고딕"/>
              <a:ea typeface="맑은 고딕"/>
              <a:sym typeface="Wingdings"/>
            </a:endParaRP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3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    - 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장소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: </a:t>
            </a:r>
            <a:r>
              <a:rPr kumimoji="1" lang="ko-KR" altLang="en-US" sz="1300" b="1" dirty="0" err="1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포스텍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</a:t>
            </a:r>
            <a:r>
              <a:rPr kumimoji="1" lang="en-US" altLang="ko-KR" sz="13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C5, 1</a:t>
            </a:r>
            <a:r>
              <a:rPr kumimoji="1" lang="ko-KR" altLang="en-US" sz="13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층 </a:t>
            </a:r>
            <a:r>
              <a:rPr kumimoji="1" lang="ko-KR" altLang="en-US" sz="1300" b="1" dirty="0" err="1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컨퍼런스홀</a:t>
            </a:r>
            <a:endParaRPr kumimoji="1" lang="en-US" altLang="ko-KR" sz="1300" b="1" dirty="0" smtClean="0">
              <a:solidFill>
                <a:srgbClr val="000000"/>
              </a:solidFill>
              <a:latin typeface="맑은 고딕"/>
              <a:ea typeface="맑은 고딕"/>
              <a:sym typeface="Wingdings"/>
            </a:endParaRPr>
          </a:p>
          <a:p>
            <a:pPr fontAlgn="base">
              <a:lnSpc>
                <a:spcPct val="140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※</a:t>
            </a:r>
            <a:r>
              <a:rPr kumimoji="1" lang="ko-KR" altLang="en-US" sz="1400" b="1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강사 소개 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(</a:t>
            </a:r>
            <a:r>
              <a:rPr kumimoji="1" lang="ko-KR" altLang="en-US" sz="1200" dirty="0" err="1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최재붕</a:t>
            </a:r>
            <a:r>
              <a:rPr kumimoji="1" lang="ko-KR" altLang="en-US" sz="1200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 교수</a:t>
            </a:r>
            <a:r>
              <a:rPr kumimoji="1" lang="en-US" altLang="ko-KR" sz="1200" dirty="0" smtClean="0">
                <a:solidFill>
                  <a:srgbClr val="000000"/>
                </a:solidFill>
                <a:latin typeface="맑은 고딕"/>
                <a:ea typeface="맑은 고딕"/>
                <a:sym typeface="Wingdings"/>
              </a:rPr>
              <a:t>)</a:t>
            </a:r>
            <a:endParaRPr kumimoji="1" lang="en-US" altLang="ko-KR" sz="1400" dirty="0" smtClean="0">
              <a:solidFill>
                <a:srgbClr val="000000"/>
              </a:solidFill>
              <a:latin typeface="맑은 고딕"/>
              <a:ea typeface="맑은 고딕"/>
              <a:sym typeface="Wingdings"/>
            </a:endParaRPr>
          </a:p>
        </p:txBody>
      </p:sp>
      <p:pic>
        <p:nvPicPr>
          <p:cNvPr id="15" name="그림 14" descr="창업아카데미_수정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930401" y="2609699"/>
            <a:ext cx="2593837" cy="2383809"/>
          </a:xfrm>
          <a:prstGeom prst="rect">
            <a:avLst/>
          </a:prstGeom>
        </p:spPr>
      </p:pic>
      <p:sp>
        <p:nvSpPr>
          <p:cNvPr id="16" name="TextBox 28"/>
          <p:cNvSpPr txBox="1"/>
          <p:nvPr/>
        </p:nvSpPr>
        <p:spPr>
          <a:xfrm>
            <a:off x="7516125" y="4745380"/>
            <a:ext cx="1486304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&lt;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지역 협력체계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&gt;</a:t>
            </a:r>
            <a:endParaRPr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8" name="모서리가 둥근 직사각형 17"/>
          <p:cNvSpPr/>
          <p:nvPr/>
        </p:nvSpPr>
        <p:spPr>
          <a:xfrm>
            <a:off x="415703" y="6038969"/>
            <a:ext cx="9073008" cy="432048"/>
          </a:xfrm>
          <a:prstGeom prst="roundRect">
            <a:avLst/>
          </a:prstGeom>
          <a:solidFill>
            <a:srgbClr val="FFFFE1"/>
          </a:solidFill>
          <a:ln>
            <a:solidFill>
              <a:schemeClr val="tx1">
                <a:lumMod val="50000"/>
                <a:lumOff val="50000"/>
              </a:schemeClr>
            </a:solidFill>
            <a:prstDash val="soli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kumimoji="1" lang="ko-KR" altLang="en-US" sz="1400" dirty="0">
              <a:solidFill>
                <a:srgbClr val="FFFFE1"/>
              </a:solidFill>
            </a:endParaRPr>
          </a:p>
        </p:txBody>
      </p:sp>
      <p:sp>
        <p:nvSpPr>
          <p:cNvPr id="19" name="TextBox 11"/>
          <p:cNvSpPr txBox="1"/>
          <p:nvPr/>
        </p:nvSpPr>
        <p:spPr>
          <a:xfrm>
            <a:off x="880241" y="6076975"/>
            <a:ext cx="795121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kumimoji="1" lang="ko-KR" altLang="en-US" sz="1600" b="1" dirty="0" smtClean="0">
                <a:solidFill>
                  <a:srgbClr val="0000FF"/>
                </a:solidFill>
                <a:latin typeface="맑은 고딕" panose="020B0503020000020004" pitchFamily="50" charset="-127"/>
                <a:ea typeface="맑은 고딕" panose="020B0503020000020004" pitchFamily="50" charset="-127"/>
                <a:sym typeface="Wingdings"/>
              </a:rPr>
              <a:t>→ 지역의 대표적인 창업 특강 프로그램 및 벤처창업을 위한 지식교류의 場으로 정착</a:t>
            </a:r>
            <a:endParaRPr kumimoji="1" lang="en-US" altLang="ko-KR" sz="1600" b="1" dirty="0" smtClean="0">
              <a:solidFill>
                <a:srgbClr val="0000FF"/>
              </a:solidFill>
              <a:latin typeface="맑은 고딕" panose="020B0503020000020004" pitchFamily="50" charset="-127"/>
              <a:ea typeface="맑은 고딕" panose="020B0503020000020004" pitchFamily="50" charset="-127"/>
              <a:sym typeface="Wingdings"/>
            </a:endParaRPr>
          </a:p>
        </p:txBody>
      </p:sp>
      <p:grpSp>
        <p:nvGrpSpPr>
          <p:cNvPr id="20" name="그룹 19"/>
          <p:cNvGrpSpPr/>
          <p:nvPr/>
        </p:nvGrpSpPr>
        <p:grpSpPr>
          <a:xfrm>
            <a:off x="1973553" y="4805918"/>
            <a:ext cx="801181" cy="307777"/>
            <a:chOff x="352395" y="4914910"/>
            <a:chExt cx="801181" cy="307777"/>
          </a:xfrm>
        </p:grpSpPr>
        <p:sp>
          <p:nvSpPr>
            <p:cNvPr id="21" name="TextBox 18"/>
            <p:cNvSpPr txBox="1"/>
            <p:nvPr/>
          </p:nvSpPr>
          <p:spPr>
            <a:xfrm>
              <a:off x="352395" y="4914910"/>
              <a:ext cx="801181" cy="307777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en-US" altLang="ko-KR" sz="1400" b="1" dirty="0">
                  <a:solidFill>
                    <a:prstClr val="black"/>
                  </a:solidFill>
                  <a:latin typeface="맑은 고딕" pitchFamily="50" charset="-127"/>
                  <a:ea typeface="맑은 고딕" pitchFamily="50" charset="-127"/>
                </a:rPr>
                <a:t> Profile</a:t>
              </a:r>
              <a:endParaRPr lang="ko-KR" altLang="en-US" sz="1400" b="1" dirty="0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  <p:sp>
          <p:nvSpPr>
            <p:cNvPr id="22" name="Rectangle 20"/>
            <p:cNvSpPr>
              <a:spLocks noChangeArrowheads="1"/>
            </p:cNvSpPr>
            <p:nvPr/>
          </p:nvSpPr>
          <p:spPr bwMode="gray">
            <a:xfrm>
              <a:off x="385733" y="4967298"/>
              <a:ext cx="72000" cy="216000"/>
            </a:xfrm>
            <a:prstGeom prst="rect">
              <a:avLst/>
            </a:prstGeom>
            <a:solidFill>
              <a:srgbClr val="FF0000"/>
            </a:solidFill>
            <a:ln w="9525" algn="ctr">
              <a:noFill/>
              <a:miter lim="800000"/>
              <a:headEnd/>
              <a:tailEnd/>
            </a:ln>
          </p:spPr>
          <p:txBody>
            <a:bodyPr wrap="none" anchor="ctr"/>
            <a:lstStyle>
              <a:defPPr>
                <a:defRPr lang="ko-KR"/>
              </a:defPPr>
              <a:lvl1pPr marL="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1" hangingPunct="1">
                <a:defRPr sz="18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endParaRPr lang="ko-KR" altLang="en-US">
                <a:solidFill>
                  <a:prstClr val="black"/>
                </a:solidFill>
                <a:latin typeface="맑은 고딕" pitchFamily="50" charset="-127"/>
                <a:ea typeface="맑은 고딕" pitchFamily="50" charset="-127"/>
              </a:endParaRPr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1951810" y="5072074"/>
            <a:ext cx="290335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현직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성균관대 기계공학부 교수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학력사항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]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워털루대학교 기계공학 박사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endParaRPr lang="ko-KR" altLang="en-US" sz="1200" dirty="0">
              <a:latin typeface="맑은 고딕" pitchFamily="50" charset="-127"/>
              <a:ea typeface="맑은 고딕" pitchFamily="50" charset="-127"/>
            </a:endParaRPr>
          </a:p>
        </p:txBody>
      </p:sp>
      <p:pic>
        <p:nvPicPr>
          <p:cNvPr id="25" name="그림 24" descr="untitl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97354" y="4775151"/>
            <a:ext cx="911580" cy="118586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7" name="TextBox 23"/>
          <p:cNvSpPr txBox="1"/>
          <p:nvPr/>
        </p:nvSpPr>
        <p:spPr>
          <a:xfrm>
            <a:off x="4880768" y="5066651"/>
            <a:ext cx="430598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[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경력사항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] 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제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4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차 산업혁명 포럼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ICT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신기술위원회 본부장 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            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미래부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산자부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웨어러블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스마트기기추진단장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            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삼성전자 </a:t>
            </a:r>
            <a:r>
              <a:rPr lang="en-US" altLang="ko-KR" sz="1200" dirty="0" err="1" smtClean="0">
                <a:latin typeface="맑은 고딕" pitchFamily="50" charset="-127"/>
                <a:ea typeface="맑은 고딕" pitchFamily="50" charset="-127"/>
              </a:rPr>
              <a:t>IoT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분야 및 상생협력센터 자문교수</a:t>
            </a:r>
            <a:endParaRPr lang="en-US" altLang="ko-KR" sz="1200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              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테크플러스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/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삼성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‘</a:t>
            </a:r>
            <a:r>
              <a:rPr lang="ko-KR" altLang="en-US" sz="1200" dirty="0" err="1" smtClean="0">
                <a:latin typeface="맑은 고딕" pitchFamily="50" charset="-127"/>
                <a:ea typeface="맑은 고딕" pitchFamily="50" charset="-127"/>
              </a:rPr>
              <a:t>청춘問답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’ </a:t>
            </a:r>
            <a:r>
              <a:rPr lang="ko-KR" altLang="en-US" sz="1200" dirty="0" smtClean="0">
                <a:latin typeface="맑은 고딕" pitchFamily="50" charset="-127"/>
                <a:ea typeface="맑은 고딕" pitchFamily="50" charset="-127"/>
              </a:rPr>
              <a:t>초청강연</a:t>
            </a:r>
            <a:r>
              <a:rPr lang="en-US" altLang="ko-KR" sz="1200" dirty="0" smtClean="0">
                <a:latin typeface="맑은 고딕" pitchFamily="50" charset="-127"/>
                <a:ea typeface="맑은 고딕" pitchFamily="50" charset="-127"/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0"/>
          <p:cNvSpPr txBox="1"/>
          <p:nvPr/>
        </p:nvSpPr>
        <p:spPr>
          <a:xfrm>
            <a:off x="513111" y="109815"/>
            <a:ext cx="648072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ko-KR"/>
            </a:defPPr>
            <a:lvl1pPr marL="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kumimoji="1" lang="en-US" altLang="ko-KR" sz="24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[</a:t>
            </a:r>
            <a:r>
              <a:rPr kumimoji="1" lang="ko-KR" altLang="en-US" sz="24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첨부</a:t>
            </a:r>
            <a:r>
              <a:rPr kumimoji="1" lang="en-US" altLang="ko-KR" sz="24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] </a:t>
            </a:r>
            <a:r>
              <a:rPr kumimoji="1" lang="ko-KR" altLang="en-US" sz="2400" b="1" dirty="0" smtClean="0">
                <a:solidFill>
                  <a:srgbClr val="000000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강사 프로필</a:t>
            </a:r>
            <a:endParaRPr kumimoji="1" lang="en-US" altLang="ko-KR" sz="500" b="1" dirty="0" smtClean="0">
              <a:solidFill>
                <a:srgbClr val="000000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5" y="806471"/>
            <a:ext cx="9613900" cy="5694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기본 디자인">
  <a:themeElements>
    <a:clrScheme name="1_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lnDef>
      <a:spPr>
        <a:ln>
          <a:solidFill>
            <a:schemeClr val="tx1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</a:objectDefaults>
  <a:extraClrSchemeLst>
    <a:extraClrScheme>
      <a:clrScheme name="1_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10522</TotalTime>
  <Words>200</Words>
  <Application>Microsoft Office PowerPoint</Application>
  <PresentationFormat>사용자 지정</PresentationFormat>
  <Paragraphs>23</Paragraphs>
  <Slides>2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3" baseType="lpstr">
      <vt:lpstr>2_기본 디자인</vt:lpstr>
      <vt:lpstr>슬라이드 1</vt:lpstr>
      <vt:lpstr>슬라이드 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poscouser</dc:creator>
  <cp:lastModifiedBy>POSCOUSER</cp:lastModifiedBy>
  <cp:revision>843</cp:revision>
  <cp:lastPrinted>2014-07-14T22:59:31Z</cp:lastPrinted>
  <dcterms:created xsi:type="dcterms:W3CDTF">2012-10-09T07:20:00Z</dcterms:created>
  <dcterms:modified xsi:type="dcterms:W3CDTF">2016-11-10T05:46:24Z</dcterms:modified>
</cp:coreProperties>
</file>